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7" r:id="rId2"/>
    <p:sldId id="286" r:id="rId3"/>
    <p:sldId id="283" r:id="rId4"/>
    <p:sldId id="282" r:id="rId5"/>
    <p:sldId id="285" r:id="rId6"/>
    <p:sldId id="287" r:id="rId7"/>
    <p:sldId id="289" r:id="rId8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2" autoAdjust="0"/>
    <p:restoredTop sz="95256" autoAdjust="0"/>
  </p:normalViewPr>
  <p:slideViewPr>
    <p:cSldViewPr snapToGrid="0">
      <p:cViewPr varScale="1">
        <p:scale>
          <a:sx n="75" d="100"/>
          <a:sy n="75" d="100"/>
        </p:scale>
        <p:origin x="1162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173" cy="340570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247" y="0"/>
            <a:ext cx="4301172" cy="340570"/>
          </a:xfrm>
          <a:prstGeom prst="rect">
            <a:avLst/>
          </a:prstGeom>
        </p:spPr>
        <p:txBody>
          <a:bodyPr vert="horz" lIns="88203" tIns="44102" rIns="88203" bIns="44102" rtlCol="0"/>
          <a:lstStyle>
            <a:lvl1pPr algn="r">
              <a:defRPr sz="1200"/>
            </a:lvl1pPr>
          </a:lstStyle>
          <a:p>
            <a:fld id="{F91A0685-55B7-419E-AF15-C87DDE1FF531}" type="datetimeFigureOut">
              <a:rPr lang="cs-CZ" smtClean="0"/>
              <a:t>09.02.2024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8287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3" tIns="44102" rIns="88203" bIns="44102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3773" y="3271785"/>
            <a:ext cx="7941310" cy="2676051"/>
          </a:xfrm>
          <a:prstGeom prst="rect">
            <a:avLst/>
          </a:prstGeom>
        </p:spPr>
        <p:txBody>
          <a:bodyPr vert="horz" lIns="88203" tIns="44102" rIns="88203" bIns="44102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6457106"/>
            <a:ext cx="4301173" cy="340570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247" y="6457106"/>
            <a:ext cx="4301172" cy="340570"/>
          </a:xfrm>
          <a:prstGeom prst="rect">
            <a:avLst/>
          </a:prstGeom>
        </p:spPr>
        <p:txBody>
          <a:bodyPr vert="horz" lIns="88203" tIns="44102" rIns="88203" bIns="44102" rtlCol="0" anchor="b"/>
          <a:lstStyle>
            <a:lvl1pPr algn="r">
              <a:defRPr sz="1200"/>
            </a:lvl1pPr>
          </a:lstStyle>
          <a:p>
            <a:fld id="{99D4C943-0A3A-4954-911B-5A2FBC560B3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0039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881DF-97A3-4A4E-8C72-18493722A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CCC957-7B3A-4A05-BD0F-3A1457510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4AB223-6164-4962-BE53-3BE282A3E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99CA-5307-4712-B57F-6E177DCDA579}" type="datetime1">
              <a:rPr lang="cs-CZ" smtClean="0"/>
              <a:t>09.02.2024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A65F03-F346-4B7C-A390-1299652F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044BE4-2EEF-474F-8937-F0AE08682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1E5C-50EF-4CF0-865F-72F5ED91EF2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2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288CB5-3241-441F-BEE8-110C38854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007D5A2-AC74-47DE-BE3A-F77AC0FF3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91089D-B10D-46BA-BA8A-012C9498C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613C-A2B2-4E65-9662-7108F550060E}" type="datetime1">
              <a:rPr lang="cs-CZ" smtClean="0"/>
              <a:t>09.02.2024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92F7E2-8B7D-41F0-BBFE-EF41C21A2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ECB09A-7BCD-4F4E-94DC-A92D77752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1E5C-50EF-4CF0-865F-72F5ED91EF2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8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BC15E78-FABD-46D6-BF1A-1E48B5648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D33A9EA-7821-400C-A84A-1257F5366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0FC5CB-750F-4A05-B908-A85623775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F4A4B-9A20-49D7-B5E2-78F5B681165E}" type="datetime1">
              <a:rPr lang="cs-CZ" smtClean="0"/>
              <a:t>09.02.2024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C7D716-64C2-46CF-B63F-5796CF3B6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B69B84-A9F6-4F20-9844-3D92EE0C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1E5C-50EF-4CF0-865F-72F5ED91EF2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56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F25F57-26A9-4D15-9F69-8B2CD4356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42C88C-C23C-41BA-8838-D03DD4E3F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D7CCA0-6F5B-4D70-BE8B-CBC0EA7CE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F3A1-4B75-48CF-BFEB-2B37399B0819}" type="datetime1">
              <a:rPr lang="cs-CZ" smtClean="0"/>
              <a:t>09.02.2024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D19070-D83C-4301-8883-94E854EF4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953FE9-95E1-4FDC-BA8E-03D8AFE71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1E5C-50EF-4CF0-865F-72F5ED91EF2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75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225C6-0CD2-4DF3-8A77-CE49C039D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ECBFA6-3BEF-4FA5-B5F6-0676C5AE5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B88BAE-A658-4D72-94E4-4BAF24C0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3D11F-A747-4261-B95B-53E3D4CC53C1}" type="datetime1">
              <a:rPr lang="cs-CZ" smtClean="0"/>
              <a:t>09.02.2024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AA0EA-5739-475A-A4F0-E43632332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9C5F8A-2C59-4E39-860D-AC1926AA2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1E5C-50EF-4CF0-865F-72F5ED91EF2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52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9BC58-503E-4E7F-A98D-9413E8F87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1A290C-C524-4231-BD82-1ED2A318B5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2BBF73A-7DD2-4C49-BE5E-0F3F16F61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C6D5B9-6BB2-4603-9591-D48530D2D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E17B-8D00-4B14-8E95-228984CB76C8}" type="datetime1">
              <a:rPr lang="cs-CZ" smtClean="0"/>
              <a:t>09.02.2024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B176BD-9244-45FF-94B7-EE017B983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E6B685-E578-48BE-8C9D-12308B6C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1E5C-50EF-4CF0-865F-72F5ED91EF2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413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FD3B66-93AB-4CD0-A6C1-21F5B205F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3A0EEA-D69F-46C3-960C-24ADADAE4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E491EDD-E184-4FEE-9808-3D36D4FAC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4E5F2DC-0E50-4B97-87A8-51ABD3700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618AE43-EA16-4E83-B1BD-A8D482ADA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4880BFF-FC1E-4C1F-9DA1-7BAE4AFAE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20608-8BDD-408D-AF25-329B2DF7584B}" type="datetime1">
              <a:rPr lang="cs-CZ" smtClean="0"/>
              <a:t>09.02.2024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8A4B36-F6A7-4783-AC19-60C8AAE82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4CF7F25-A3A1-48F9-8D13-E0D238AEE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1E5C-50EF-4CF0-865F-72F5ED91EF2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977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F5A09-4C9C-4279-B611-F5A65BBF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8973C13-218B-4DA8-A82B-9D5E785DE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12031-64ED-4684-B4BD-0F3B4A740DB4}" type="datetime1">
              <a:rPr lang="cs-CZ" smtClean="0"/>
              <a:t>09.02.2024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5145AA-B4DD-4489-B655-3C0A1464D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1DA8869-ED89-4542-8A8C-E39631054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1E5C-50EF-4CF0-865F-72F5ED91EF2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712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E418F35-F290-4056-A6D8-8CF25A572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06C0C-C3C4-401D-BAA9-32F0E6498B52}" type="datetime1">
              <a:rPr lang="cs-CZ" smtClean="0"/>
              <a:t>09.02.2024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C0447D6-960B-46EB-A901-B4293853A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DDC1673-EEB0-4BDE-9E50-F0BBC05A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1E5C-50EF-4CF0-865F-72F5ED91EF2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76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B6165-1A32-4279-8996-B4FA8FAFE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63D14F-0D1D-4C25-A88E-23D7CA697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DDD9AD5-CE1A-4D42-A606-017F3B427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5F12D4-8CE3-47A6-9619-CDB0A6E2A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F025-9390-420C-A0A6-36C4D0174979}" type="datetime1">
              <a:rPr lang="cs-CZ" smtClean="0"/>
              <a:t>09.02.2024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1951E3-985B-49CE-B81D-AD97FE918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4DCC3D-206A-43B3-9DF2-FD8637FA6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1E5C-50EF-4CF0-865F-72F5ED91EF2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82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75FA2-A891-46D5-A393-918997698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1A7CB87-7090-44EF-B527-933EBA3EF7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374735-A31C-4085-ACA7-C4719D344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250D4DC-1F67-49FE-B58B-1A029D854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3CF60-0E77-4AFB-A7F9-92C9AD910612}" type="datetime1">
              <a:rPr lang="cs-CZ" smtClean="0"/>
              <a:t>09.02.2024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6EE0E2-27F9-498A-8BD2-7F76764B6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4E54F3-01F0-4918-8663-492D5ACEB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1E5C-50EF-4CF0-865F-72F5ED91EF2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08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E98A11A-3417-433E-B02C-7E189D5D7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B8B0B8-DC02-4376-9AD5-B696C1202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0485B1-5CA8-4F76-8D4D-CB197FAEB2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32128-05FD-4AA2-A6F2-096042CCD12F}" type="datetime1">
              <a:rPr lang="cs-CZ" smtClean="0"/>
              <a:t>09.02.2024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2AB382-4EDC-430E-83C5-353A75B0F9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A556FF-76FD-47B5-BAFD-F3D255D7B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B1E5C-50EF-4CF0-865F-72F5ED91EF2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29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D706AD-6381-4826-AA6F-CCFFF771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5768"/>
          </a:xfrm>
        </p:spPr>
        <p:txBody>
          <a:bodyPr>
            <a:normAutofit/>
          </a:bodyPr>
          <a:lstStyle/>
          <a:p>
            <a:endParaRPr lang="cs-CZ" sz="1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D07DC0-BB6A-480F-97A3-D0F76F4F5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1200" dirty="0"/>
          </a:p>
          <a:p>
            <a:pPr marL="0" indent="0" algn="ctr">
              <a:buNone/>
            </a:pPr>
            <a:endParaRPr lang="cs-CZ" sz="3600" b="1" dirty="0"/>
          </a:p>
          <a:p>
            <a:pPr marL="0" indent="0" algn="ctr">
              <a:buNone/>
            </a:pPr>
            <a:r>
              <a:rPr lang="cs-CZ" b="1" dirty="0"/>
              <a:t>Setkání s uživateli letiště Hradec Králové</a:t>
            </a:r>
          </a:p>
          <a:p>
            <a:pPr marL="0" indent="0" algn="ctr">
              <a:buNone/>
            </a:pPr>
            <a:endParaRPr lang="cs-CZ" sz="3600" b="1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2200" dirty="0"/>
              <a:t>V Hradci Králové: 06. 02. 2024</a:t>
            </a:r>
          </a:p>
          <a:p>
            <a:pPr marL="0" indent="0">
              <a:buNone/>
              <a:tabLst>
                <a:tab pos="1162050" algn="l"/>
              </a:tabLst>
            </a:pPr>
            <a:r>
              <a:rPr lang="cs-CZ" sz="2200" dirty="0"/>
              <a:t>Vypracoval: Ing. P. Rind, předseda představenstva LSHK a.s.</a:t>
            </a:r>
          </a:p>
          <a:p>
            <a:pPr marL="0" indent="0">
              <a:buNone/>
              <a:tabLst>
                <a:tab pos="1260475" algn="l"/>
              </a:tabLst>
            </a:pPr>
            <a:r>
              <a:rPr lang="cs-CZ" sz="2200" dirty="0"/>
              <a:t>	Ing. J. Farkaš, Vedoucí stanoviště poskytování informací známému provozu </a:t>
            </a:r>
          </a:p>
          <a:p>
            <a:pPr marL="0" indent="0">
              <a:buNone/>
              <a:tabLst>
                <a:tab pos="1162050" algn="l"/>
              </a:tabLst>
            </a:pPr>
            <a:r>
              <a:rPr lang="cs-CZ" sz="1800" dirty="0"/>
              <a:t>	</a:t>
            </a:r>
          </a:p>
          <a:p>
            <a:pPr marL="0" indent="0">
              <a:buNone/>
            </a:pPr>
            <a:r>
              <a:rPr lang="cs-CZ" sz="1800" dirty="0"/>
              <a:t>                     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23B12E9-026B-47F0-8CBF-C8A7E50526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72" y="483870"/>
            <a:ext cx="2357285" cy="968279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09119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B7ABA6-174A-490B-4A10-BB14DA22C5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95EBC6-FD2D-F216-3BFE-B166FC4C5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3404"/>
          </a:xfrm>
        </p:spPr>
        <p:txBody>
          <a:bodyPr>
            <a:normAutofit/>
          </a:bodyPr>
          <a:lstStyle/>
          <a:p>
            <a:endParaRPr lang="cs-CZ" sz="1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354C6A-317F-B4D5-145D-A0BD8660D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374" y="1432873"/>
            <a:ext cx="10515600" cy="49234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200" b="1" dirty="0"/>
          </a:p>
          <a:p>
            <a:pPr marL="0" indent="0" algn="ctr">
              <a:buNone/>
            </a:pPr>
            <a:r>
              <a:rPr lang="cs-CZ" sz="2200" b="1" dirty="0"/>
              <a:t>Program setkání </a:t>
            </a:r>
          </a:p>
          <a:p>
            <a:pPr marL="0" lvl="0" indent="0" algn="ctr">
              <a:buNone/>
            </a:pPr>
            <a:endParaRPr lang="cs-CZ" sz="22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200" dirty="0"/>
              <a:t>1. Informace o průběhu příprav akcí pro rok 2024 s dopadem na provoz letiště. </a:t>
            </a:r>
          </a:p>
          <a:p>
            <a:pPr marL="0" indent="0">
              <a:buNone/>
            </a:pPr>
            <a:r>
              <a:rPr lang="cs-CZ" sz="2200" dirty="0"/>
              <a:t>2. Údržba letiště LKHK 1.Q 2024 s dopadem na provoz letiště. </a:t>
            </a:r>
          </a:p>
          <a:p>
            <a:pPr marL="0" indent="0">
              <a:buNone/>
            </a:pPr>
            <a:r>
              <a:rPr lang="cs-CZ" sz="2200" dirty="0"/>
              <a:t>3. Informace z letového provozu. </a:t>
            </a:r>
          </a:p>
          <a:p>
            <a:pPr marL="0" indent="0">
              <a:buNone/>
            </a:pPr>
            <a:r>
              <a:rPr lang="cs-CZ" sz="2200" dirty="0"/>
              <a:t>4. Různé a diskuze. 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arenR" startAt="2"/>
            </a:pPr>
            <a:endParaRPr lang="cs-CZ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D911DBD-DC04-080D-DC62-AF77898D349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48" y="365126"/>
            <a:ext cx="2225532" cy="893404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C51ECC-FBE6-90D7-EFD3-0F3EFF06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1E5C-50EF-4CF0-865F-72F5ED91EF21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67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D706AD-6381-4826-AA6F-CCFFF771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3404"/>
          </a:xfrm>
        </p:spPr>
        <p:txBody>
          <a:bodyPr>
            <a:normAutofit/>
          </a:bodyPr>
          <a:lstStyle/>
          <a:p>
            <a:endParaRPr lang="cs-CZ" sz="1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D07DC0-BB6A-480F-97A3-D0F76F4F5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374" y="1352551"/>
            <a:ext cx="10515600" cy="50038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cs-CZ" sz="2400" b="1" dirty="0">
              <a:effectLst/>
              <a:ea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cs-CZ" sz="2400" b="1" dirty="0">
                <a:effectLst/>
                <a:ea typeface="Calibri" panose="020F0502020204030204" pitchFamily="34" charset="0"/>
              </a:rPr>
              <a:t>Koncert Ed </a:t>
            </a:r>
            <a:r>
              <a:rPr lang="cs-CZ" sz="2400" b="1" dirty="0" err="1">
                <a:effectLst/>
                <a:ea typeface="Calibri" panose="020F0502020204030204" pitchFamily="34" charset="0"/>
              </a:rPr>
              <a:t>Sheeran</a:t>
            </a:r>
            <a:endParaRPr lang="cs-CZ" sz="2400" b="1" dirty="0">
              <a:effectLst/>
              <a:ea typeface="Calibri" panose="020F0502020204030204" pitchFamily="34" charset="0"/>
            </a:endParaRPr>
          </a:p>
          <a:p>
            <a:pPr marL="0" lvl="0" indent="0" algn="ctr">
              <a:buNone/>
            </a:pPr>
            <a:endParaRPr lang="cs-CZ" sz="22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200" dirty="0"/>
              <a:t>Vystoupení ve dnech </a:t>
            </a:r>
            <a:r>
              <a:rPr lang="cs-CZ" sz="2200" b="1" dirty="0"/>
              <a:t>27. a 28.7. 2024. 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 algn="just">
              <a:buNone/>
            </a:pPr>
            <a:r>
              <a:rPr lang="cs-CZ" sz="2200" dirty="0"/>
              <a:t>Dle slov pořadatele koncertu pana </a:t>
            </a:r>
            <a:r>
              <a:rPr lang="cs-CZ" sz="2200" dirty="0" err="1"/>
              <a:t>Thomese</a:t>
            </a:r>
            <a:r>
              <a:rPr lang="cs-CZ" sz="2200" dirty="0"/>
              <a:t>, je zatím otevřený rozsah ploch, které bude pořadatel na akci požadovat a to s ohledem na stávající prodeje parkovacích míst. </a:t>
            </a:r>
            <a:br>
              <a:rPr lang="cs-CZ" sz="2200" dirty="0"/>
            </a:br>
            <a:endParaRPr lang="cs-CZ" sz="2200" dirty="0"/>
          </a:p>
          <a:p>
            <a:pPr marL="0" indent="0" algn="just">
              <a:buNone/>
            </a:pPr>
            <a:r>
              <a:rPr lang="cs-CZ" sz="2200" dirty="0"/>
              <a:t>Bude dále upřesňováno dle vývoje prodejů. </a:t>
            </a:r>
          </a:p>
          <a:p>
            <a:pPr marL="0" indent="0" algn="ctr">
              <a:buNone/>
            </a:pPr>
            <a:endParaRPr lang="cs-CZ" sz="2200" b="1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23B12E9-026B-47F0-8CBF-C8A7E50526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48" y="365126"/>
            <a:ext cx="2225532" cy="893404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432B6E-39DC-44C1-AE50-338D8953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1E5C-50EF-4CF0-865F-72F5ED91EF21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750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D706AD-6381-4826-AA6F-CCFFF771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3404"/>
          </a:xfrm>
        </p:spPr>
        <p:txBody>
          <a:bodyPr>
            <a:normAutofit/>
          </a:bodyPr>
          <a:lstStyle/>
          <a:p>
            <a:endParaRPr lang="cs-CZ" sz="1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D07DC0-BB6A-480F-97A3-D0F76F4F5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374" y="1352550"/>
            <a:ext cx="10515600" cy="514032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cs-CZ" sz="2200" b="1" dirty="0"/>
              <a:t>Open Skies </a:t>
            </a:r>
            <a:r>
              <a:rPr lang="cs-CZ" sz="2200" b="1" dirty="0" err="1"/>
              <a:t>for</a:t>
            </a:r>
            <a:r>
              <a:rPr lang="cs-CZ" sz="2200" b="1" dirty="0"/>
              <a:t> Handicapped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200" b="1" dirty="0"/>
              <a:t>sobota 22.06.2024, </a:t>
            </a:r>
            <a:r>
              <a:rPr lang="cs-CZ" sz="2200" dirty="0"/>
              <a:t>technika A 319 CJ, C 295 CASA, L 410 </a:t>
            </a:r>
            <a:r>
              <a:rPr lang="cs-CZ" sz="2200" dirty="0" err="1"/>
              <a:t>Turbolet</a:t>
            </a:r>
            <a:r>
              <a:rPr lang="cs-CZ" sz="2200" dirty="0"/>
              <a:t>.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cs-CZ" sz="2200" b="1" dirty="0"/>
              <a:t>Rock </a:t>
            </a:r>
            <a:r>
              <a:rPr lang="cs-CZ" sz="2200" b="1" dirty="0" err="1"/>
              <a:t>for</a:t>
            </a:r>
            <a:r>
              <a:rPr lang="cs-CZ" sz="2200" b="1" dirty="0"/>
              <a:t> </a:t>
            </a:r>
            <a:r>
              <a:rPr lang="cs-CZ" sz="2200" b="1" dirty="0" err="1"/>
              <a:t>People</a:t>
            </a:r>
            <a:r>
              <a:rPr lang="cs-CZ" sz="2200" b="1" dirty="0"/>
              <a:t>  (12. - 15. 6. 2024)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200" b="1" dirty="0"/>
              <a:t>3.-21. 06. 2024</a:t>
            </a:r>
            <a:r>
              <a:rPr lang="cs-CZ" sz="2200" dirty="0"/>
              <a:t>: blokace staré RWY  </a:t>
            </a:r>
          </a:p>
          <a:p>
            <a:pPr marL="0" indent="0">
              <a:buNone/>
            </a:pPr>
            <a:r>
              <a:rPr lang="cs-CZ" sz="2200" b="1" dirty="0"/>
              <a:t>10.- 18. 6</a:t>
            </a:r>
            <a:r>
              <a:rPr lang="cs-CZ" sz="2200" dirty="0"/>
              <a:t>. obsazena velká stojánka, TWY A od GA až po velkou stojánku. </a:t>
            </a:r>
            <a:endParaRPr lang="cs-CZ" sz="2200" dirty="0">
              <a:effectLst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cs-CZ" sz="2200" b="1" dirty="0"/>
          </a:p>
          <a:p>
            <a:pPr marL="0" indent="0" algn="ctr">
              <a:buNone/>
            </a:pPr>
            <a:r>
              <a:rPr lang="cs-CZ" sz="2200" b="1" dirty="0"/>
              <a:t>Letecký den Legendy nebes </a:t>
            </a:r>
          </a:p>
          <a:p>
            <a:pPr marL="0" indent="0">
              <a:buNone/>
            </a:pPr>
            <a:r>
              <a:rPr lang="cs-CZ" sz="2200" b="1" dirty="0"/>
              <a:t>02.- 03. 08. 2024. </a:t>
            </a:r>
          </a:p>
          <a:p>
            <a:pPr marL="0" indent="0">
              <a:buNone/>
            </a:pPr>
            <a:r>
              <a:rPr lang="cs-CZ" sz="2200" dirty="0"/>
              <a:t>Rozsah akce shodný s ročníkem 2023, tzn. stará RWY, TWY A od GA až po velkou stojánku a TWY C. 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rabicParenR" startAt="2"/>
            </a:pPr>
            <a:endParaRPr lang="cs-CZ" dirty="0"/>
          </a:p>
          <a:p>
            <a:pPr marL="514350" indent="-514350">
              <a:buAutoNum type="arabicParenR" startAt="2"/>
            </a:pPr>
            <a:endParaRPr lang="cs-CZ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23B12E9-026B-47F0-8CBF-C8A7E50526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48" y="365126"/>
            <a:ext cx="2225532" cy="893404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432B6E-39DC-44C1-AE50-338D8953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1E5C-50EF-4CF0-865F-72F5ED91EF21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1044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D706AD-6381-4826-AA6F-CCFFF7712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3404"/>
          </a:xfrm>
        </p:spPr>
        <p:txBody>
          <a:bodyPr>
            <a:normAutofit/>
          </a:bodyPr>
          <a:lstStyle/>
          <a:p>
            <a:endParaRPr lang="cs-CZ" sz="1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D07DC0-BB6A-480F-97A3-D0F76F4F5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1503952"/>
            <a:ext cx="10653252" cy="49234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2200" b="1" dirty="0"/>
          </a:p>
          <a:p>
            <a:pPr marL="0" indent="0" algn="ctr">
              <a:buNone/>
            </a:pPr>
            <a:r>
              <a:rPr lang="cs-CZ" sz="2200" b="1" dirty="0"/>
              <a:t>Údržba letiště LKHK 1.Q 2024 s dopadem na provoz LKHK. 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Termín </a:t>
            </a:r>
            <a:r>
              <a:rPr lang="cs-CZ" sz="2200" b="1" dirty="0"/>
              <a:t>20. - 22. 03. 2024 </a:t>
            </a:r>
            <a:r>
              <a:rPr lang="cs-CZ" sz="2200" dirty="0"/>
              <a:t>práce ve stripu RWY 15L/33R – uzavření RWY 15L/33R. </a:t>
            </a:r>
          </a:p>
          <a:p>
            <a:pPr marL="0" indent="0">
              <a:buNone/>
            </a:pPr>
            <a:r>
              <a:rPr lang="cs-CZ" sz="2200" dirty="0"/>
              <a:t>Travnatá RWY bez omezení. 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Snahou LSHK a.s. bude omezení zkrátit na minimum.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23B12E9-026B-47F0-8CBF-C8A7E50526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48" y="365126"/>
            <a:ext cx="2225532" cy="893404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432B6E-39DC-44C1-AE50-338D8953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1E5C-50EF-4CF0-865F-72F5ED91EF21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622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8E3874-A9B9-E3E3-135E-092D3E3617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6F6006-203E-D7F1-8C4B-B21D1964D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3404"/>
          </a:xfrm>
        </p:spPr>
        <p:txBody>
          <a:bodyPr>
            <a:normAutofit/>
          </a:bodyPr>
          <a:lstStyle/>
          <a:p>
            <a:endParaRPr lang="cs-CZ" sz="1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807ECF-40BF-DBBE-B17C-C13B7F2B1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1503952"/>
            <a:ext cx="10653252" cy="49234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2200" b="1" dirty="0"/>
          </a:p>
          <a:p>
            <a:pPr marL="0" indent="0" algn="ctr">
              <a:buNone/>
            </a:pPr>
            <a:r>
              <a:rPr lang="cs-CZ" sz="2200" b="1" dirty="0"/>
              <a:t>Informace z letového provozu. </a:t>
            </a:r>
          </a:p>
          <a:p>
            <a:pPr marL="0" indent="0">
              <a:buNone/>
            </a:pPr>
            <a:endParaRPr lang="cs-CZ" sz="22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cs-CZ" sz="2200" dirty="0"/>
              <a:t>Apelujeme všechny uživatele na dodržování pravidel létání uvedených v Letištním řádu </a:t>
            </a:r>
            <a:br>
              <a:rPr lang="cs-CZ" sz="2200" dirty="0"/>
            </a:br>
            <a:r>
              <a:rPr lang="cs-CZ" sz="2200" dirty="0"/>
              <a:t>a VFR příručce a to zejména na tvar letištního okruhu. </a:t>
            </a:r>
          </a:p>
          <a:p>
            <a:pPr marL="0" indent="0">
              <a:buNone/>
            </a:pPr>
            <a:endParaRPr lang="cs-CZ" sz="2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18AF99C-A641-2ECD-9462-FE38C5B5801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48" y="365126"/>
            <a:ext cx="2225532" cy="893404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A1FB83D-82FA-BF47-5874-BE3406706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1E5C-50EF-4CF0-865F-72F5ED91EF21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096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85C1AB-85AA-CA77-8BC0-1FF044B184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4B667F-6438-B057-28D4-CA4BCD2FE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3404"/>
          </a:xfrm>
        </p:spPr>
        <p:txBody>
          <a:bodyPr>
            <a:normAutofit/>
          </a:bodyPr>
          <a:lstStyle/>
          <a:p>
            <a:endParaRPr lang="cs-CZ" sz="1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18AABD-49F0-8AE6-2466-7C9CF20EC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1503952"/>
            <a:ext cx="10653252" cy="49234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2200" b="1" dirty="0"/>
          </a:p>
          <a:p>
            <a:pPr marL="0" indent="0" algn="ctr">
              <a:buNone/>
            </a:pPr>
            <a:r>
              <a:rPr lang="cs-CZ" sz="2200" b="1" dirty="0"/>
              <a:t>Různé a diskuze 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200" dirty="0"/>
              <a:t>Další setkání s uživateli LKHK: 4. 4. 2024 od 13:00 hod.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200" dirty="0"/>
              <a:t>V rámci dalšího jednání s uživateli bude řešena možnost rozšíření služeb na LKHK o palivo Natural 98 pro ULL. K jednáni budou přizvání zástupci společnosti TWIN TRANS.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200" dirty="0"/>
              <a:t>Od 1.7.2024 uzávěra Praha Kbely do 30.10.2024. Očekává se zvýšený pohyb letadel FIRE CAT III.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200" dirty="0"/>
              <a:t>Pohyb osobních aut po GA v době výluky – maximálně omezit. Bude předmětem jednání bezpečnostní skupiny LSHK a.s. </a:t>
            </a:r>
          </a:p>
          <a:p>
            <a:pPr marL="0" indent="0">
              <a:buNone/>
            </a:pPr>
            <a:endParaRPr lang="cs-CZ" sz="2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012FD4E-D87F-B063-5330-CA7A98F056C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48" y="365126"/>
            <a:ext cx="2225532" cy="893404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5A8A936-37BF-7BDF-61A5-83A484EE7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B1E5C-50EF-4CF0-865F-72F5ED91EF21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2610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6624</TotalTime>
  <Words>413</Words>
  <Application>Microsoft Office PowerPoint</Application>
  <PresentationFormat>Širokoúhlá obrazovka</PresentationFormat>
  <Paragraphs>64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Jaromír Vít</dc:creator>
  <cp:lastModifiedBy>Pavel Rind</cp:lastModifiedBy>
  <cp:revision>357</cp:revision>
  <cp:lastPrinted>2020-04-28T14:50:19Z</cp:lastPrinted>
  <dcterms:created xsi:type="dcterms:W3CDTF">2019-02-27T08:21:00Z</dcterms:created>
  <dcterms:modified xsi:type="dcterms:W3CDTF">2024-02-09T09:20:13Z</dcterms:modified>
</cp:coreProperties>
</file>